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sldIdLst>
    <p:sldId id="256" r:id="rId2"/>
    <p:sldId id="257" r:id="rId3"/>
    <p:sldId id="258" r:id="rId4"/>
    <p:sldId id="259" r:id="rId5"/>
    <p:sldId id="263" r:id="rId6"/>
    <p:sldId id="260" r:id="rId7"/>
    <p:sldId id="261" r:id="rId8"/>
    <p:sldId id="262" r:id="rId9"/>
    <p:sldId id="264" r:id="rId10"/>
    <p:sldId id="265" r:id="rId11"/>
    <p:sldId id="266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7" d="100"/>
          <a:sy n="87" d="100"/>
        </p:scale>
        <p:origin x="624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0" y="0"/>
            <a:ext cx="12188825" cy="6872226"/>
            <a:chOff x="0" y="0"/>
            <a:chExt cx="12188825" cy="6872226"/>
          </a:xfrm>
        </p:grpSpPr>
        <p:pic>
          <p:nvPicPr>
            <p:cNvPr id="9" name="Picture 8" descr="HD-PanelTitle-V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" r="47673"/>
            <a:stretch/>
          </p:blipFill>
          <p:spPr>
            <a:xfrm rot="5400000">
              <a:off x="5245268" y="530352"/>
              <a:ext cx="1673352" cy="612648"/>
            </a:xfrm>
            <a:prstGeom prst="rect">
              <a:avLst/>
            </a:prstGeom>
          </p:spPr>
        </p:pic>
        <p:pic>
          <p:nvPicPr>
            <p:cNvPr id="18" name="Picture 17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48819"/>
            <a:stretch/>
          </p:blipFill>
          <p:spPr>
            <a:xfrm rot="5400000">
              <a:off x="5263556" y="5747514"/>
              <a:ext cx="1636776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2B4CE675-F603-401A-BF5B-1D5B85848957}" type="datetimeFigureOut">
              <a:rPr lang="ru-RU" smtClean="0"/>
              <a:t>10.11.2024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E81CCDC7-A221-44A8-A1A0-D387A42AFAA1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647636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4CE675-F603-401A-BF5B-1D5B85848957}" type="datetimeFigureOut">
              <a:rPr lang="ru-RU" smtClean="0"/>
              <a:t>10.11.2024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CCDC7-A221-44A8-A1A0-D387A42AFA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69979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4CE675-F603-401A-BF5B-1D5B85848957}" type="datetimeFigureOut">
              <a:rPr lang="ru-RU" smtClean="0"/>
              <a:t>10.11.2024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CCDC7-A221-44A8-A1A0-D387A42AFAA1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2203555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4CE675-F603-401A-BF5B-1D5B85848957}" type="datetimeFigureOut">
              <a:rPr lang="ru-RU" smtClean="0"/>
              <a:t>10.11.2024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CCDC7-A221-44A8-A1A0-D387A42AFAA1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6935238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4CE675-F603-401A-BF5B-1D5B85848957}" type="datetimeFigureOut">
              <a:rPr lang="ru-RU" smtClean="0"/>
              <a:t>10.11.2024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CCDC7-A221-44A8-A1A0-D387A42AFA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562802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6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4CE675-F603-401A-BF5B-1D5B85848957}" type="datetimeFigureOut">
              <a:rPr lang="ru-RU" smtClean="0"/>
              <a:t>10.11.2024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CCDC7-A221-44A8-A1A0-D387A42AFAA1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31511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4CE675-F603-401A-BF5B-1D5B85848957}" type="datetimeFigureOut">
              <a:rPr lang="ru-RU" smtClean="0"/>
              <a:t>10.11.2024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CCDC7-A221-44A8-A1A0-D387A42AFAA1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6650077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4CE675-F603-401A-BF5B-1D5B85848957}" type="datetimeFigureOut">
              <a:rPr lang="ru-RU" smtClean="0"/>
              <a:t>10.11.2024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CCDC7-A221-44A8-A1A0-D387A42AFAA1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5738817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4CE675-F603-401A-BF5B-1D5B85848957}" type="datetimeFigureOut">
              <a:rPr lang="ru-RU" smtClean="0"/>
              <a:t>10.11.2024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CCDC7-A221-44A8-A1A0-D387A42AFAA1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846610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4CE675-F603-401A-BF5B-1D5B85848957}" type="datetimeFigureOut">
              <a:rPr lang="ru-RU" smtClean="0"/>
              <a:t>10.11.2024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CCDC7-A221-44A8-A1A0-D387A42AFA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99714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4CE675-F603-401A-BF5B-1D5B85848957}" type="datetimeFigureOut">
              <a:rPr lang="ru-RU" smtClean="0"/>
              <a:t>10.11.2024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CCDC7-A221-44A8-A1A0-D387A42AFAA1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591253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4CE675-F603-401A-BF5B-1D5B85848957}" type="datetimeFigureOut">
              <a:rPr lang="ru-RU" smtClean="0"/>
              <a:t>10.11.2024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CCDC7-A221-44A8-A1A0-D387A42AFAA1}" type="slidenum">
              <a:rPr lang="ru-RU" smtClean="0"/>
              <a:t>‹#›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793316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1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1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4CE675-F603-401A-BF5B-1D5B85848957}" type="datetimeFigureOut">
              <a:rPr lang="ru-RU" smtClean="0"/>
              <a:t>10.11.2024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CCDC7-A221-44A8-A1A0-D387A42AFAA1}" type="slidenum">
              <a:rPr lang="ru-RU" smtClean="0"/>
              <a:t>‹#›</a:t>
            </a:fld>
            <a:endParaRPr lang="ru-RU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423134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4CE675-F603-401A-BF5B-1D5B85848957}" type="datetimeFigureOut">
              <a:rPr lang="ru-RU" smtClean="0"/>
              <a:t>10.11.2024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CCDC7-A221-44A8-A1A0-D387A42AFAA1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491847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4CE675-F603-401A-BF5B-1D5B85848957}" type="datetimeFigureOut">
              <a:rPr lang="ru-RU" smtClean="0"/>
              <a:t>10.11.2024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CCDC7-A221-44A8-A1A0-D387A42AFA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30702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4CE675-F603-401A-BF5B-1D5B85848957}" type="datetimeFigureOut">
              <a:rPr lang="ru-RU" smtClean="0"/>
              <a:t>10.11.2024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CCDC7-A221-44A8-A1A0-D387A42AFAA1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629310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4CE675-F603-401A-BF5B-1D5B85848957}" type="datetimeFigureOut">
              <a:rPr lang="ru-RU" smtClean="0"/>
              <a:t>10.11.2024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CCDC7-A221-44A8-A1A0-D387A42AFA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0769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88825" cy="6856215"/>
            <a:chOff x="0" y="0"/>
            <a:chExt cx="12188825" cy="6856215"/>
          </a:xfrm>
        </p:grpSpPr>
        <p:pic>
          <p:nvPicPr>
            <p:cNvPr id="8" name="Picture 7" descr="HD-PanelContent-V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5093"/>
            <a:stretch/>
          </p:blipFill>
          <p:spPr>
            <a:xfrm rot="5400000">
              <a:off x="5706471" y="76265"/>
              <a:ext cx="758952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5093"/>
            <a:stretch/>
          </p:blipFill>
          <p:spPr>
            <a:xfrm rot="5400000">
              <a:off x="5706470" y="6173526"/>
              <a:ext cx="758952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2B4CE675-F603-401A-BF5B-1D5B85848957}" type="datetimeFigureOut">
              <a:rPr lang="ru-RU" smtClean="0"/>
              <a:t>10.11.2024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E81CCDC7-A221-44A8-A1A0-D387A42AFA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54686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  <p:sldLayoutId id="2147483695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627084" y="3765246"/>
            <a:ext cx="6815669" cy="1515533"/>
          </a:xfrm>
        </p:spPr>
        <p:txBody>
          <a:bodyPr/>
          <a:lstStyle/>
          <a:p>
            <a:r>
              <a:rPr lang="ru-RU" sz="4400" b="1" i="1" dirty="0">
                <a:solidFill>
                  <a:srgbClr val="002060"/>
                </a:solidFill>
              </a:rPr>
              <a:t>«Правописание гласных перед н и </a:t>
            </a:r>
            <a:r>
              <a:rPr lang="ru-RU" sz="4400" b="1" i="1" dirty="0" err="1">
                <a:solidFill>
                  <a:srgbClr val="002060"/>
                </a:solidFill>
              </a:rPr>
              <a:t>нн</a:t>
            </a:r>
            <a:r>
              <a:rPr lang="ru-RU" sz="4400" b="1" i="1" dirty="0">
                <a:solidFill>
                  <a:srgbClr val="002060"/>
                </a:solidFill>
              </a:rPr>
              <a:t> в полных и кратких страдательных причастиях»</a:t>
            </a:r>
            <a:br>
              <a:rPr lang="ru-RU" sz="4400" b="1" i="1" dirty="0">
                <a:solidFill>
                  <a:srgbClr val="002060"/>
                </a:solidFill>
              </a:rPr>
            </a:br>
            <a:endParaRPr lang="ru-RU" sz="4400" b="1" i="1" dirty="0">
              <a:solidFill>
                <a:srgbClr val="00206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627084" y="3015340"/>
            <a:ext cx="6815669" cy="1320802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65549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chemeClr val="accent1"/>
                </a:solidFill>
              </a:rPr>
              <a:t>Домашнее задание</a:t>
            </a:r>
            <a:endParaRPr lang="ru-RU" b="1" i="1" dirty="0">
              <a:solidFill>
                <a:schemeClr val="accent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/>
              <a:t>Выберите любую форму домашнего задания.</a:t>
            </a:r>
          </a:p>
          <a:p>
            <a:r>
              <a:rPr lang="ru-RU" b="1" dirty="0"/>
              <a:t>1.П. 22, упр. 132 стр. 71 (только основное задание, похожее делали на уроке)</a:t>
            </a:r>
          </a:p>
          <a:p>
            <a:r>
              <a:rPr lang="ru-RU" b="1" dirty="0"/>
              <a:t>2.Составить 2-3 предложения о Великом Устюге, содержащие орфограмму, изученную на уроке. (Как в тексте)</a:t>
            </a:r>
          </a:p>
          <a:p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2833405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chemeClr val="accent1"/>
                </a:solidFill>
              </a:rPr>
              <a:t>Спасибо за урок!</a:t>
            </a:r>
            <a:endParaRPr lang="ru-RU" b="1" i="1" dirty="0">
              <a:solidFill>
                <a:schemeClr val="accent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92173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1"/>
                </a:solidFill>
              </a:rPr>
              <a:t>Задачи:</a:t>
            </a:r>
            <a:endParaRPr lang="ru-RU" dirty="0">
              <a:solidFill>
                <a:schemeClr val="accent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200" b="1" dirty="0"/>
              <a:t>- Познакомиться с правилом правописания гласных перед н и </a:t>
            </a:r>
            <a:r>
              <a:rPr lang="ru-RU" sz="3200" b="1" dirty="0" err="1"/>
              <a:t>нн</a:t>
            </a:r>
            <a:r>
              <a:rPr lang="ru-RU" sz="3200" b="1" dirty="0"/>
              <a:t> в полных и кратких страдательных причастиях</a:t>
            </a:r>
          </a:p>
          <a:p>
            <a:r>
              <a:rPr lang="ru-RU" sz="3200" b="1" dirty="0"/>
              <a:t>-Сформировать навык выбора необходимой орфограммы</a:t>
            </a:r>
          </a:p>
          <a:p>
            <a:endParaRPr lang="ru-RU" sz="3200" b="1" dirty="0"/>
          </a:p>
        </p:txBody>
      </p:sp>
    </p:spTree>
    <p:extLst>
      <p:ext uri="{BB962C8B-B14F-4D97-AF65-F5344CB8AC3E}">
        <p14:creationId xmlns:p14="http://schemas.microsoft.com/office/powerpoint/2010/main" val="348338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1"/>
                </a:solidFill>
              </a:rPr>
              <a:t>Лингвистическая задача</a:t>
            </a:r>
            <a:endParaRPr lang="ru-RU" dirty="0">
              <a:solidFill>
                <a:schemeClr val="accent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РАЗМЕШ</a:t>
            </a:r>
            <a:r>
              <a:rPr lang="ru-RU" b="1" dirty="0" smtClean="0">
                <a:solidFill>
                  <a:schemeClr val="accent1"/>
                </a:solidFill>
              </a:rPr>
              <a:t>А</a:t>
            </a:r>
            <a:r>
              <a:rPr lang="ru-RU" dirty="0" smtClean="0"/>
              <a:t>ННЫЙ                                        РАЗМЕШ</a:t>
            </a:r>
            <a:r>
              <a:rPr lang="ru-RU" u="sng" dirty="0" smtClean="0"/>
              <a:t>АТЬ</a:t>
            </a:r>
          </a:p>
          <a:p>
            <a:r>
              <a:rPr lang="ru-RU" dirty="0" smtClean="0"/>
              <a:t>ПОМЕН</a:t>
            </a:r>
            <a:r>
              <a:rPr lang="ru-RU" b="1" dirty="0" smtClean="0">
                <a:solidFill>
                  <a:schemeClr val="accent1"/>
                </a:solidFill>
              </a:rPr>
              <a:t>Я</a:t>
            </a:r>
            <a:r>
              <a:rPr lang="ru-RU" dirty="0" smtClean="0"/>
              <a:t>ННЫЙ                                          ПОМЕН</a:t>
            </a:r>
            <a:r>
              <a:rPr lang="ru-RU" u="sng" dirty="0" smtClean="0"/>
              <a:t>ЯТЬ</a:t>
            </a:r>
          </a:p>
          <a:p>
            <a:r>
              <a:rPr lang="ru-RU" dirty="0" smtClean="0"/>
              <a:t>УВИД</a:t>
            </a:r>
            <a:r>
              <a:rPr lang="ru-RU" b="1" dirty="0" smtClean="0">
                <a:solidFill>
                  <a:schemeClr val="accent1"/>
                </a:solidFill>
              </a:rPr>
              <a:t>Е</a:t>
            </a:r>
            <a:r>
              <a:rPr lang="ru-RU" dirty="0" smtClean="0"/>
              <a:t>ННЫЙ                                              УВИД</a:t>
            </a:r>
            <a:r>
              <a:rPr lang="ru-RU" u="sng" dirty="0" smtClean="0"/>
              <a:t>ЕТЬ</a:t>
            </a:r>
          </a:p>
          <a:p>
            <a:r>
              <a:rPr lang="ru-RU" dirty="0" smtClean="0"/>
              <a:t>ЗАКРУЧ</a:t>
            </a:r>
            <a:r>
              <a:rPr lang="ru-RU" b="1" dirty="0" smtClean="0">
                <a:solidFill>
                  <a:schemeClr val="accent1"/>
                </a:solidFill>
              </a:rPr>
              <a:t>Е</a:t>
            </a:r>
            <a:r>
              <a:rPr lang="ru-RU" dirty="0" smtClean="0"/>
              <a:t>ННЫЙ                                          ЗАКРУТ</a:t>
            </a:r>
            <a:r>
              <a:rPr lang="ru-RU" u="sng" dirty="0" smtClean="0"/>
              <a:t>ИТЬ</a:t>
            </a:r>
            <a:endParaRPr lang="ru-RU" u="sng" dirty="0"/>
          </a:p>
        </p:txBody>
      </p:sp>
      <p:sp>
        <p:nvSpPr>
          <p:cNvPr id="27" name="Стрелка влево 26"/>
          <p:cNvSpPr/>
          <p:nvPr/>
        </p:nvSpPr>
        <p:spPr>
          <a:xfrm>
            <a:off x="4528455" y="2691192"/>
            <a:ext cx="2264229" cy="233436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Стрелка влево 27"/>
          <p:cNvSpPr/>
          <p:nvPr/>
        </p:nvSpPr>
        <p:spPr>
          <a:xfrm>
            <a:off x="4528457" y="3199674"/>
            <a:ext cx="2264229" cy="251339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Стрелка влево 28"/>
          <p:cNvSpPr/>
          <p:nvPr/>
        </p:nvSpPr>
        <p:spPr>
          <a:xfrm>
            <a:off x="4528455" y="3721946"/>
            <a:ext cx="2264229" cy="22787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Стрелка влево 29"/>
          <p:cNvSpPr/>
          <p:nvPr/>
        </p:nvSpPr>
        <p:spPr>
          <a:xfrm flipV="1">
            <a:off x="4571999" y="4234541"/>
            <a:ext cx="2220687" cy="228601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23950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1"/>
                </a:solidFill>
              </a:rPr>
              <a:t>Проверьте себя</a:t>
            </a:r>
            <a:endParaRPr lang="ru-RU" dirty="0">
              <a:solidFill>
                <a:schemeClr val="accent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600" b="1" i="1" dirty="0" smtClean="0"/>
              <a:t>ПРАВИЛО, стр. 71, п. 22</a:t>
            </a:r>
            <a:endParaRPr lang="ru-RU" sz="3600" b="1" i="1" dirty="0"/>
          </a:p>
        </p:txBody>
      </p:sp>
    </p:spTree>
    <p:extLst>
      <p:ext uri="{BB962C8B-B14F-4D97-AF65-F5344CB8AC3E}">
        <p14:creationId xmlns:p14="http://schemas.microsoft.com/office/powerpoint/2010/main" val="1261852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5000" y="805543"/>
            <a:ext cx="8055429" cy="5287511"/>
          </a:xfrm>
        </p:spPr>
      </p:pic>
    </p:spTree>
    <p:extLst>
      <p:ext uri="{BB962C8B-B14F-4D97-AF65-F5344CB8AC3E}">
        <p14:creationId xmlns:p14="http://schemas.microsoft.com/office/powerpoint/2010/main" val="2608644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98371" y="609601"/>
            <a:ext cx="5029199" cy="5693228"/>
          </a:xfrm>
        </p:spPr>
      </p:pic>
    </p:spTree>
    <p:extLst>
      <p:ext uri="{BB962C8B-B14F-4D97-AF65-F5344CB8AC3E}">
        <p14:creationId xmlns:p14="http://schemas.microsoft.com/office/powerpoint/2010/main" val="4174535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03715" y="982132"/>
            <a:ext cx="6683827" cy="4963885"/>
          </a:xfrm>
        </p:spPr>
      </p:pic>
    </p:spTree>
    <p:extLst>
      <p:ext uri="{BB962C8B-B14F-4D97-AF65-F5344CB8AC3E}">
        <p14:creationId xmlns:p14="http://schemas.microsoft.com/office/powerpoint/2010/main" val="3140344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31572" y="1077687"/>
            <a:ext cx="7347858" cy="4996542"/>
          </a:xfrm>
        </p:spPr>
      </p:pic>
    </p:spTree>
    <p:extLst>
      <p:ext uri="{BB962C8B-B14F-4D97-AF65-F5344CB8AC3E}">
        <p14:creationId xmlns:p14="http://schemas.microsoft.com/office/powerpoint/2010/main" val="2807655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5401" y="709989"/>
            <a:ext cx="9601196" cy="1303867"/>
          </a:xfrm>
        </p:spPr>
        <p:txBody>
          <a:bodyPr/>
          <a:lstStyle/>
          <a:p>
            <a:r>
              <a:rPr lang="ru-RU" b="1" i="1" dirty="0" smtClean="0">
                <a:solidFill>
                  <a:schemeClr val="accent1"/>
                </a:solidFill>
              </a:rPr>
              <a:t>Самопроверка</a:t>
            </a:r>
            <a:endParaRPr lang="ru-RU" b="1" i="1" dirty="0">
              <a:solidFill>
                <a:schemeClr val="accent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08315" y="2013856"/>
            <a:ext cx="9601196" cy="3318936"/>
          </a:xfrm>
        </p:spPr>
        <p:txBody>
          <a:bodyPr>
            <a:normAutofit fontScale="92500" lnSpcReduction="10000"/>
          </a:bodyPr>
          <a:lstStyle/>
          <a:p>
            <a:r>
              <a:rPr lang="ru-RU" sz="3200" b="1" dirty="0"/>
              <a:t>Располож</a:t>
            </a:r>
            <a:r>
              <a:rPr lang="ru-RU" sz="3200" b="1" u="sng" dirty="0"/>
              <a:t>е</a:t>
            </a:r>
            <a:r>
              <a:rPr lang="ru-RU" sz="3200" b="1" dirty="0"/>
              <a:t>нный (располож</a:t>
            </a:r>
            <a:r>
              <a:rPr lang="ru-RU" sz="3200" b="1" u="sng" dirty="0"/>
              <a:t>ить</a:t>
            </a:r>
            <a:r>
              <a:rPr lang="ru-RU" sz="3200" b="1" dirty="0"/>
              <a:t>), основан (основ</a:t>
            </a:r>
            <a:r>
              <a:rPr lang="ru-RU" sz="3200" b="1" u="sng" dirty="0"/>
              <a:t>ать</a:t>
            </a:r>
            <a:r>
              <a:rPr lang="ru-RU" sz="3200" b="1" dirty="0"/>
              <a:t>), построено (постро</a:t>
            </a:r>
            <a:r>
              <a:rPr lang="ru-RU" sz="3200" b="1" u="sng" dirty="0"/>
              <a:t>ить</a:t>
            </a:r>
            <a:r>
              <a:rPr lang="ru-RU" sz="3200" b="1" dirty="0"/>
              <a:t>), отреставрировано (отреставриров</a:t>
            </a:r>
            <a:r>
              <a:rPr lang="ru-RU" sz="3200" b="1" u="sng" dirty="0"/>
              <a:t>ать</a:t>
            </a:r>
            <a:r>
              <a:rPr lang="ru-RU" sz="3200" b="1" dirty="0"/>
              <a:t>), обновлённом (обнов</a:t>
            </a:r>
            <a:r>
              <a:rPr lang="ru-RU" sz="3200" b="1" u="sng" dirty="0"/>
              <a:t>ить</a:t>
            </a:r>
            <a:r>
              <a:rPr lang="ru-RU" sz="3200" b="1" dirty="0"/>
              <a:t>), укреплённой (укреп</a:t>
            </a:r>
            <a:r>
              <a:rPr lang="ru-RU" sz="3200" b="1" u="sng" dirty="0"/>
              <a:t>ить</a:t>
            </a:r>
            <a:r>
              <a:rPr lang="ru-RU" sz="3200" b="1" dirty="0"/>
              <a:t>), написанные (напис</a:t>
            </a:r>
            <a:r>
              <a:rPr lang="ru-RU" sz="3200" b="1" u="sng" dirty="0"/>
              <a:t>ать</a:t>
            </a:r>
            <a:r>
              <a:rPr lang="ru-RU" sz="3200" b="1" dirty="0"/>
              <a:t>), заворожённые (заворож</a:t>
            </a:r>
            <a:r>
              <a:rPr lang="ru-RU" sz="3200" b="1" u="sng" dirty="0"/>
              <a:t>ить</a:t>
            </a:r>
            <a:r>
              <a:rPr lang="ru-RU" sz="3200" b="1" dirty="0"/>
              <a:t>), помещены (помест</a:t>
            </a:r>
            <a:r>
              <a:rPr lang="ru-RU" sz="3200" b="1" u="sng" dirty="0"/>
              <a:t>ит</a:t>
            </a:r>
            <a:r>
              <a:rPr lang="ru-RU" sz="3200" b="1" dirty="0"/>
              <a:t>ь).</a:t>
            </a:r>
          </a:p>
          <a:p>
            <a:r>
              <a:rPr lang="ru-RU" b="1" dirty="0"/>
              <a:t> 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02523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туральные материалы">
  <a:themeElements>
    <a:clrScheme name="Натуральные материалы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B15E28"/>
      </a:accent1>
      <a:accent2>
        <a:srgbClr val="B13228"/>
      </a:accent2>
      <a:accent3>
        <a:srgbClr val="8B7B56"/>
      </a:accent3>
      <a:accent4>
        <a:srgbClr val="E09C41"/>
      </a:accent4>
      <a:accent5>
        <a:srgbClr val="9EAE51"/>
      </a:accent5>
      <a:accent6>
        <a:srgbClr val="6E7355"/>
      </a:accent6>
      <a:hlink>
        <a:srgbClr val="D37A21"/>
      </a:hlink>
      <a:folHlink>
        <a:srgbClr val="CA8F55"/>
      </a:folHlink>
    </a:clrScheme>
    <a:fontScheme name="Натуральные материалы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Натуральные материалы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039A4B3-0617-4CFC-B614-27363ECC28A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29</TotalTime>
  <Words>147</Words>
  <Application>Microsoft Office PowerPoint</Application>
  <PresentationFormat>Широкоэкранный</PresentationFormat>
  <Paragraphs>19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4" baseType="lpstr">
      <vt:lpstr>Arial</vt:lpstr>
      <vt:lpstr>Garamond</vt:lpstr>
      <vt:lpstr>Натуральные материалы</vt:lpstr>
      <vt:lpstr>«Правописание гласных перед н и нн в полных и кратких страдательных причастиях» </vt:lpstr>
      <vt:lpstr>Задачи:</vt:lpstr>
      <vt:lpstr>Лингвистическая задача</vt:lpstr>
      <vt:lpstr>Проверьте себя</vt:lpstr>
      <vt:lpstr>Презентация PowerPoint</vt:lpstr>
      <vt:lpstr>Презентация PowerPoint</vt:lpstr>
      <vt:lpstr>Презентация PowerPoint</vt:lpstr>
      <vt:lpstr>Презентация PowerPoint</vt:lpstr>
      <vt:lpstr>Самопроверка</vt:lpstr>
      <vt:lpstr>Домашнее задание</vt:lpstr>
      <vt:lpstr>Спасибо за урок!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«Правописание гласных перед н и нн в полных и кратких страдательных причастиях» </dc:title>
  <dc:creator>1</dc:creator>
  <cp:lastModifiedBy>1</cp:lastModifiedBy>
  <cp:revision>4</cp:revision>
  <dcterms:created xsi:type="dcterms:W3CDTF">2024-11-10T09:59:09Z</dcterms:created>
  <dcterms:modified xsi:type="dcterms:W3CDTF">2024-11-10T10:28:50Z</dcterms:modified>
</cp:coreProperties>
</file>