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EA437-5980-4204-B32B-64FB8D995574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64E3-8519-4611-9CF8-8FF783A09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143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EA437-5980-4204-B32B-64FB8D995574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64E3-8519-4611-9CF8-8FF783A09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326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EA437-5980-4204-B32B-64FB8D995574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64E3-8519-4611-9CF8-8FF783A09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690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EA437-5980-4204-B32B-64FB8D995574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64E3-8519-4611-9CF8-8FF783A09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527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EA437-5980-4204-B32B-64FB8D995574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64E3-8519-4611-9CF8-8FF783A09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326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EA437-5980-4204-B32B-64FB8D995574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64E3-8519-4611-9CF8-8FF783A09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520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EA437-5980-4204-B32B-64FB8D995574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64E3-8519-4611-9CF8-8FF783A09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914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EA437-5980-4204-B32B-64FB8D995574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64E3-8519-4611-9CF8-8FF783A09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597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EA437-5980-4204-B32B-64FB8D995574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64E3-8519-4611-9CF8-8FF783A09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712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EA437-5980-4204-B32B-64FB8D995574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64E3-8519-4611-9CF8-8FF783A09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289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EA437-5980-4204-B32B-64FB8D995574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764E3-8519-4611-9CF8-8FF783A09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49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EA437-5980-4204-B32B-64FB8D995574}" type="datetimeFigureOut">
              <a:rPr lang="ru-RU" smtClean="0"/>
              <a:t>13.11.2024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764E3-8519-4611-9CF8-8FF783A09F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715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cture background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35" y="1"/>
            <a:ext cx="5911912" cy="4744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Picture background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946495"/>
            <a:ext cx="6636190" cy="49115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78602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9" y="22619"/>
            <a:ext cx="7041930" cy="4983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321" y="3177766"/>
            <a:ext cx="7565679" cy="4187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16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247" y="0"/>
            <a:ext cx="7207317" cy="4463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070" y="3318472"/>
            <a:ext cx="6969972" cy="388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026" y="0"/>
            <a:ext cx="4766201" cy="317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64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88" y="-398947"/>
            <a:ext cx="11905307" cy="7256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43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В МЕДИЦИНЕ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909" y="-13289"/>
            <a:ext cx="6532232" cy="4899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fsd.multiurok.ru/html/2018/11/25/s_5bfb0b4426784/img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385" y="2286000"/>
            <a:ext cx="648061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52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cp:lastPrinted>2024-11-13T18:17:51Z</cp:lastPrinted>
  <dcterms:created xsi:type="dcterms:W3CDTF">2024-11-13T17:44:46Z</dcterms:created>
  <dcterms:modified xsi:type="dcterms:W3CDTF">2024-11-13T18:18:10Z</dcterms:modified>
</cp:coreProperties>
</file>