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Автор: Селянина Анна Васильевна, учитель истории МБОУ СОШ№1 с углубленным изучением отдельных предметов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Формирование функциональной грамотности на уроках истории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21920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Спасибо за внимание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способность решать учебные задачи и жизненные проблемные ситуации на основе сформированных предметных,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и универсальных способов деятельности, включающей овладение ключевыми компетенциями, составляющими основу готовности к успешному взаимодействию с изменяющимся миром и дальнейшему успешному образованию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Функциональная грамотность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Читательская грамотность</a:t>
            </a:r>
          </a:p>
          <a:p>
            <a:pPr lvl="0"/>
            <a:r>
              <a:rPr lang="ru-RU" dirty="0" smtClean="0"/>
              <a:t>Математическая грамотность</a:t>
            </a:r>
          </a:p>
          <a:p>
            <a:pPr lvl="0"/>
            <a:r>
              <a:rPr lang="ru-RU" dirty="0" smtClean="0"/>
              <a:t>Естественнонаучная грамотность</a:t>
            </a:r>
          </a:p>
          <a:p>
            <a:pPr lvl="0"/>
            <a:r>
              <a:rPr lang="ru-RU" dirty="0" smtClean="0"/>
              <a:t>Финансовая грамотность</a:t>
            </a:r>
          </a:p>
          <a:p>
            <a:pPr lvl="0"/>
            <a:r>
              <a:rPr lang="ru-RU" dirty="0" smtClean="0"/>
              <a:t>Глобальные компетенции</a:t>
            </a:r>
          </a:p>
          <a:p>
            <a:pPr lvl="0"/>
            <a:r>
              <a:rPr lang="ru-RU" dirty="0" err="1" smtClean="0"/>
              <a:t>Креативное</a:t>
            </a:r>
            <a:r>
              <a:rPr lang="ru-RU" dirty="0" smtClean="0"/>
              <a:t> мышление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Читательская грамотность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209" r="3719"/>
          <a:stretch>
            <a:fillRect/>
          </a:stretch>
        </p:blipFill>
        <p:spPr bwMode="auto">
          <a:xfrm>
            <a:off x="323528" y="1700808"/>
            <a:ext cx="4176464" cy="387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2657" t="3088" r="5400" b="12800"/>
          <a:stretch>
            <a:fillRect/>
          </a:stretch>
        </p:blipFill>
        <p:spPr bwMode="auto">
          <a:xfrm>
            <a:off x="4417115" y="1700808"/>
            <a:ext cx="4475365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556792"/>
            <a:ext cx="8640960" cy="4677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Задания с терминами, личностями, датами</a:t>
            </a: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6120680" cy="2676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933056"/>
            <a:ext cx="6120680" cy="1654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5589240"/>
            <a:ext cx="6120680" cy="893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1313322"/>
            <a:ext cx="7848872" cy="5212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Естественнонаучная грамотность</a:t>
            </a:r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12776"/>
            <a:ext cx="623843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 flipH="1">
            <a:off x="3347864" y="3861048"/>
            <a:ext cx="36004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2483768" y="3501008"/>
            <a:ext cx="576064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987824" y="3501008"/>
            <a:ext cx="720080" cy="3600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483768" y="4437112"/>
            <a:ext cx="864096" cy="3600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268760"/>
            <a:ext cx="4464496" cy="5441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Креативное</a:t>
            </a:r>
            <a:r>
              <a:rPr lang="ru-RU" dirty="0" smtClean="0"/>
              <a:t> мышление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0" y="1340768"/>
            <a:ext cx="5426433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636912"/>
            <a:ext cx="462517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Глобальные компетенции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7"/>
            <a:ext cx="6478633" cy="22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789040"/>
            <a:ext cx="6480720" cy="1710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5661248"/>
            <a:ext cx="6480000" cy="80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2204864"/>
            <a:ext cx="5050904" cy="3531096"/>
          </a:xfrm>
        </p:spPr>
        <p:txBody>
          <a:bodyPr/>
          <a:lstStyle/>
          <a:p>
            <a:r>
              <a:rPr lang="ru-RU" dirty="0" smtClean="0"/>
              <a:t>Системность</a:t>
            </a:r>
          </a:p>
          <a:p>
            <a:r>
              <a:rPr lang="ru-RU" dirty="0" smtClean="0"/>
              <a:t>Разные формы работы </a:t>
            </a:r>
          </a:p>
          <a:p>
            <a:r>
              <a:rPr lang="ru-RU" dirty="0" smtClean="0"/>
              <a:t>Разные типы заданий</a:t>
            </a:r>
          </a:p>
          <a:p>
            <a:r>
              <a:rPr lang="ru-RU" dirty="0" smtClean="0"/>
              <a:t>Повторение изученного ранее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4788024" y="2852936"/>
            <a:ext cx="1080120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2420888"/>
            <a:ext cx="252028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/>
              <a:t>Успешное применение полученных знаний</a:t>
            </a:r>
            <a:endParaRPr lang="ru-RU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40</TotalTime>
  <Words>108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Формирование функциональной грамотности на уроках истории</vt:lpstr>
      <vt:lpstr>Функциональная грамотность </vt:lpstr>
      <vt:lpstr>Виды</vt:lpstr>
      <vt:lpstr>Читательская грамотность</vt:lpstr>
      <vt:lpstr>Задания с терминами, личностями, датами</vt:lpstr>
      <vt:lpstr>Естественнонаучная грамотность</vt:lpstr>
      <vt:lpstr>Креативное мышление</vt:lpstr>
      <vt:lpstr>Глобальные компетенции</vt:lpstr>
      <vt:lpstr>Выводы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функциональной грамотности на уроках истории</dc:title>
  <dc:creator>User</dc:creator>
  <cp:lastModifiedBy>User</cp:lastModifiedBy>
  <cp:revision>6</cp:revision>
  <dcterms:created xsi:type="dcterms:W3CDTF">2024-11-13T18:03:50Z</dcterms:created>
  <dcterms:modified xsi:type="dcterms:W3CDTF">2024-11-13T18:54:52Z</dcterms:modified>
</cp:coreProperties>
</file>