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64" r:id="rId11"/>
    <p:sldId id="266" r:id="rId12"/>
    <p:sldId id="267" r:id="rId13"/>
    <p:sldId id="268" r:id="rId14"/>
    <p:sldId id="269" r:id="rId15"/>
    <p:sldId id="271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E:\fotoplay20240130212754.mp4" TargetMode="External"/><Relationship Id="rId1" Type="http://schemas.microsoft.com/office/2007/relationships/media" Target="file:///E:\fotoplay20240130212754.mp4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7" y="1196752"/>
            <a:ext cx="83529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Игра по финансовой грамотности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Путешествие в историю Великого Устюга</a:t>
            </a:r>
            <a:r>
              <a:rPr lang="ru-RU" sz="4400" b="1" dirty="0" smtClean="0">
                <a:solidFill>
                  <a:srgbClr val="FF0000"/>
                </a:solidFill>
              </a:rPr>
              <a:t>»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4509120"/>
            <a:ext cx="72322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Подготовили: Сергеев Артём, Минина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Виолетта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2-Б класс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Мардаровская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Валентина Евгеньевна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260648"/>
            <a:ext cx="333475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 проектом: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1628800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 – изучение краеведческого материала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2852936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этап – составление задач с использованием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стариных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слов,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мер,цен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6159" y="260648"/>
            <a:ext cx="50940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Сборник старинных задач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sun9-24.userapi.com/impg/tZMfHSPrmQk6ijnSFedmwriGjqzv3_Ai2Ukt_A/M7LVQ1K1MJk.jpg?size=2306x1662&amp;quality=95&amp;sign=4e92246d75bab6b32c0ffee5e2508bd8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08720"/>
            <a:ext cx="4680520" cy="3373385"/>
          </a:xfrm>
          <a:prstGeom prst="rect">
            <a:avLst/>
          </a:prstGeom>
          <a:noFill/>
        </p:spPr>
      </p:pic>
      <p:pic>
        <p:nvPicPr>
          <p:cNvPr id="6148" name="Picture 4" descr="https://sun9-39.userapi.com/impg/vdA9W6e9ahwTaeBasCMsIVvzhY5YqOoYGxcoQA/xtCAqBzyAn8.jpg?size=2474x1735&amp;quality=95&amp;sign=f05c5b09efa3f2f0f97ae8046b9f517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4077072"/>
            <a:ext cx="3696439" cy="2592288"/>
          </a:xfrm>
          <a:prstGeom prst="rect">
            <a:avLst/>
          </a:prstGeom>
          <a:noFill/>
        </p:spPr>
      </p:pic>
      <p:pic>
        <p:nvPicPr>
          <p:cNvPr id="6150" name="Picture 6" descr="https://sun9-12.userapi.com/impg/AFc2g4VvwlvwWUiHchN2IMPU2qo9Hi9Uskv5Vw/uYsk0Wpb0vo.jpg?size=2407x1784&amp;quality=95&amp;sign=cb0c1c2bc5847624421ff3ee39a1f97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05064"/>
            <a:ext cx="3600400" cy="266851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5248" y="260648"/>
            <a:ext cx="631589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над проектом: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836712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 – изучение краеведческого материала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2060848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этап – составление задач с использованием старинных слов,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мер,цен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3573016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этап – работа над настольной игрой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072" y="260648"/>
            <a:ext cx="83862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над настольной игрой по финансовой грамотности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«Путешествие в историю Великого Устюга»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sun9-19.userapi.com/impg/jPs1Xpc-sSDdssaczcxKQNjpi5NqQ4hN09D1Ow/VnR7xM4o684.jpg?size=1022x2160&amp;quality=95&amp;sign=2ee34438f960581f24dd6ebd19f27f0b&amp;type=album"/>
          <p:cNvPicPr>
            <a:picLocks noChangeAspect="1" noChangeArrowheads="1"/>
          </p:cNvPicPr>
          <p:nvPr/>
        </p:nvPicPr>
        <p:blipFill>
          <a:blip r:embed="rId2" cstate="print"/>
          <a:srcRect t="27620" r="3263" b="25031"/>
          <a:stretch>
            <a:fillRect/>
          </a:stretch>
        </p:blipFill>
        <p:spPr bwMode="auto">
          <a:xfrm>
            <a:off x="1331640" y="1340768"/>
            <a:ext cx="2448272" cy="2532695"/>
          </a:xfrm>
          <a:prstGeom prst="rect">
            <a:avLst/>
          </a:prstGeom>
          <a:noFill/>
        </p:spPr>
      </p:pic>
      <p:pic>
        <p:nvPicPr>
          <p:cNvPr id="4100" name="Picture 4" descr="https://sun9-3.userapi.com/impg/PkOCLinXeL399vFS-Qzt2rbPQe9PEF6aLvtbZw/QLgexieplPY.jpg?size=2560x1211&amp;quality=95&amp;sign=ed6f6ef154a8fdea2157436d044d3309&amp;type=album"/>
          <p:cNvPicPr>
            <a:picLocks noChangeAspect="1" noChangeArrowheads="1"/>
          </p:cNvPicPr>
          <p:nvPr/>
        </p:nvPicPr>
        <p:blipFill>
          <a:blip r:embed="rId3" cstate="print"/>
          <a:srcRect l="24343"/>
          <a:stretch>
            <a:fillRect/>
          </a:stretch>
        </p:blipFill>
        <p:spPr bwMode="auto">
          <a:xfrm>
            <a:off x="4499992" y="1340768"/>
            <a:ext cx="4030816" cy="2520280"/>
          </a:xfrm>
          <a:prstGeom prst="rect">
            <a:avLst/>
          </a:prstGeom>
          <a:noFill/>
        </p:spPr>
      </p:pic>
      <p:pic>
        <p:nvPicPr>
          <p:cNvPr id="4102" name="Picture 6" descr="https://sun9-55.userapi.com/impg/zsW-5GZ1x2PK8mlBy1qX7eC30pD6Tyq537bNqQ/-3QGEeZhXcg.jpg?size=2560x1152&amp;quality=95&amp;sign=7d959e3ba19c8f714c8126ade0604869&amp;type=album"/>
          <p:cNvPicPr>
            <a:picLocks noChangeAspect="1" noChangeArrowheads="1"/>
          </p:cNvPicPr>
          <p:nvPr/>
        </p:nvPicPr>
        <p:blipFill>
          <a:blip r:embed="rId4" cstate="print"/>
          <a:srcRect l="16311" r="18445"/>
          <a:stretch>
            <a:fillRect/>
          </a:stretch>
        </p:blipFill>
        <p:spPr bwMode="auto">
          <a:xfrm>
            <a:off x="611560" y="4077072"/>
            <a:ext cx="3654073" cy="2520280"/>
          </a:xfrm>
          <a:prstGeom prst="rect">
            <a:avLst/>
          </a:prstGeom>
          <a:noFill/>
        </p:spPr>
      </p:pic>
      <p:pic>
        <p:nvPicPr>
          <p:cNvPr id="4103" name="Picture 7" descr="C:\Users\Андрей.DEXP\Desktop\НГ и фин.гр\Безымянный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05064"/>
            <a:ext cx="3743193" cy="26642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5248" y="260648"/>
            <a:ext cx="631589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над проектом: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836712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 – изучение краеведческого материала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2060848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 этап – составление задач с использованием старинных слов,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мер,цен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75656" y="3573016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 этап – работа над настольной игрой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5085184"/>
            <a:ext cx="6192688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 этап – играем и учим других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otoplay2024013021275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260648"/>
            <a:ext cx="8352928" cy="62646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4523" y="260648"/>
            <a:ext cx="5337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 -наш продукт проекта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s://sun9-47.userapi.com/impg/8Kf9vPbW2Vrdes3VyxGvDNhZxQoo_BT6eZYo9w/r14hkOlNTCo.jpg?size=2405x1571&amp;quality=95&amp;sign=0c1eeeffd2352d7729e80d4721c7665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933056"/>
            <a:ext cx="4222714" cy="2758371"/>
          </a:xfrm>
          <a:prstGeom prst="rect">
            <a:avLst/>
          </a:prstGeom>
          <a:noFill/>
        </p:spPr>
      </p:pic>
      <p:pic>
        <p:nvPicPr>
          <p:cNvPr id="2054" name="Picture 6" descr="https://sun9-77.userapi.com/impg/qBiFFTacbwlytUP4x-ciVfipOSdL0RaTXFJl4g/oA6u5sdwX-A.jpg?size=2349x1691&amp;quality=95&amp;sign=4920459de0fe2efafd0a6dded631f89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33056"/>
            <a:ext cx="3901079" cy="2808312"/>
          </a:xfrm>
          <a:prstGeom prst="rect">
            <a:avLst/>
          </a:prstGeom>
          <a:noFill/>
        </p:spPr>
      </p:pic>
      <p:pic>
        <p:nvPicPr>
          <p:cNvPr id="3" name="Picture 2" descr="https://sun9-18.userapi.com/impg/IDjwwHX4oARBGY7SeWUbOewogto2bXWiL4Q75w/t8R4McAomjY.jpg?size=2560x1152&amp;quality=95&amp;sign=7abf46a9cf134c8ea0da2fad10a41779&amp;type=album"/>
          <p:cNvPicPr>
            <a:picLocks noChangeAspect="1" noChangeArrowheads="1"/>
          </p:cNvPicPr>
          <p:nvPr/>
        </p:nvPicPr>
        <p:blipFill>
          <a:blip r:embed="rId4" cstate="print"/>
          <a:srcRect l="10888" r="21223"/>
          <a:stretch>
            <a:fillRect/>
          </a:stretch>
        </p:blipFill>
        <p:spPr bwMode="auto">
          <a:xfrm>
            <a:off x="2483768" y="836712"/>
            <a:ext cx="4464496" cy="295925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836712"/>
            <a:ext cx="609295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1422" y="908720"/>
            <a:ext cx="822148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Умение решать старинные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 использованием исторического 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материала о своём городе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6322" y="620688"/>
            <a:ext cx="8047396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Изучить краеведческий материал 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Узнать старинные меры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Познакомиться со старинными словами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Составить игру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Научить играть в эту игру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2150" y="908720"/>
            <a:ext cx="6120009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pPr algn="ctr"/>
            <a:endParaRPr lang="ru-RU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611560" y="2276872"/>
            <a:ext cx="77768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Старинные задачи, они интересные, но редко встречаются. А нельзя ли их придумать самим, используя знания об истории своего города?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477835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97228" y="1556792"/>
            <a:ext cx="724595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город богат историей.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 купцов и мастеров.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Город, в котором жило много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ремесленников.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Город, в котором проходили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большие торговые ярмарки.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260648"/>
            <a:ext cx="333475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работы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над проектом: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75656" y="1628800"/>
            <a:ext cx="6192688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 этап – изучение краеведческого материала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Андрей.DEXP\Desktop\НГ и фин.гр\Wj38bXuPbR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484784"/>
            <a:ext cx="2034628" cy="4300193"/>
          </a:xfrm>
          <a:prstGeom prst="rect">
            <a:avLst/>
          </a:prstGeom>
          <a:noFill/>
        </p:spPr>
      </p:pic>
      <p:pic>
        <p:nvPicPr>
          <p:cNvPr id="4" name="Picture 2" descr="C:\Users\Андрей.DEXP\Desktop\НГ и фин.гр\PcXHGZfdqi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2273121" cy="4804248"/>
          </a:xfrm>
          <a:prstGeom prst="rect">
            <a:avLst/>
          </a:prstGeom>
          <a:noFill/>
        </p:spPr>
      </p:pic>
      <p:pic>
        <p:nvPicPr>
          <p:cNvPr id="2052" name="Picture 4" descr="https://sun9-30.userapi.com/impg/3l5hta3tOcsIK-xVK0O76fBeN80huK7FgncuLg/hL9Bypk4zk0.jpg?size=900x1600&amp;quality=95&amp;sign=05c34922d8b142e79d39341b035e347a&amp;type=album"/>
          <p:cNvPicPr>
            <a:picLocks noChangeAspect="1" noChangeArrowheads="1"/>
          </p:cNvPicPr>
          <p:nvPr/>
        </p:nvPicPr>
        <p:blipFill>
          <a:blip r:embed="rId4" cstate="print"/>
          <a:srcRect b="19804"/>
          <a:stretch>
            <a:fillRect/>
          </a:stretch>
        </p:blipFill>
        <p:spPr bwMode="auto">
          <a:xfrm>
            <a:off x="3707904" y="1484784"/>
            <a:ext cx="1767744" cy="2520280"/>
          </a:xfrm>
          <a:prstGeom prst="rect">
            <a:avLst/>
          </a:prstGeom>
          <a:noFill/>
        </p:spPr>
      </p:pic>
      <p:pic>
        <p:nvPicPr>
          <p:cNvPr id="2054" name="Picture 6" descr="https://sun9-36.userapi.com/impg/065ucBct8DJXxY_CyVjSWwpxP7n3eYuKxRg6Dw/kU_rxDoMi3Y.jpg?size=900x1600&amp;quality=95&amp;sign=96d7fe0e80c2fd79a02e66ac3f4a07c9&amp;type=album"/>
          <p:cNvPicPr>
            <a:picLocks noChangeAspect="1" noChangeArrowheads="1"/>
          </p:cNvPicPr>
          <p:nvPr/>
        </p:nvPicPr>
        <p:blipFill>
          <a:blip r:embed="rId5" cstate="print"/>
          <a:srcRect l="3367" t="15455" r="5731" b="5006"/>
          <a:stretch>
            <a:fillRect/>
          </a:stretch>
        </p:blipFill>
        <p:spPr bwMode="auto">
          <a:xfrm>
            <a:off x="4932040" y="3501008"/>
            <a:ext cx="1944216" cy="30243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27584" y="60300"/>
            <a:ext cx="7532447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Экскурсия в музей истории и культуры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Великого Устюга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Великий Устюг – город купцов и мастеров»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sun9-72.userapi.com/impg/ZnoQSXiPLLm8KO_q8xD7oeKF93b0VUTXkSVkqQ/iArvDu_nEs0.jpg?size=1022x2160&amp;quality=95&amp;sign=d032201de9f0bcd58e68e03d525d1f6d&amp;type=album"/>
          <p:cNvPicPr>
            <a:picLocks noChangeAspect="1" noChangeArrowheads="1"/>
          </p:cNvPicPr>
          <p:nvPr/>
        </p:nvPicPr>
        <p:blipFill>
          <a:blip r:embed="rId6" cstate="print"/>
          <a:srcRect l="11948" t="13870" r="4419" b="25831"/>
          <a:stretch>
            <a:fillRect/>
          </a:stretch>
        </p:blipFill>
        <p:spPr bwMode="auto">
          <a:xfrm>
            <a:off x="2771800" y="3638167"/>
            <a:ext cx="1800200" cy="274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ндрей.DEXP\Desktop\НГ и фин.гр\qoJ48xS-z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3312368" cy="3312368"/>
          </a:xfrm>
          <a:prstGeom prst="rect">
            <a:avLst/>
          </a:prstGeom>
          <a:noFill/>
        </p:spPr>
      </p:pic>
      <p:pic>
        <p:nvPicPr>
          <p:cNvPr id="1029" name="Picture 5" descr="C:\Users\Андрей.DEXP\Desktop\НГ и фин.гр\W0v4oGJk0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56992"/>
            <a:ext cx="3168352" cy="3168353"/>
          </a:xfrm>
          <a:prstGeom prst="rect">
            <a:avLst/>
          </a:prstGeom>
          <a:noFill/>
        </p:spPr>
      </p:pic>
      <p:pic>
        <p:nvPicPr>
          <p:cNvPr id="1031" name="Picture 7" descr="C:\Users\Андрей.DEXP\Desktop\НГ и фин.гр\YsptRkYyZ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88640"/>
            <a:ext cx="3456384" cy="3456384"/>
          </a:xfrm>
          <a:prstGeom prst="rect">
            <a:avLst/>
          </a:prstGeom>
          <a:noFill/>
        </p:spPr>
      </p:pic>
      <p:pic>
        <p:nvPicPr>
          <p:cNvPr id="1028" name="Picture 4" descr="C:\Users\Андрей.DEXP\Desktop\НГ и фин.гр\vsJWI3R-7W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3284984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1875" y="260648"/>
            <a:ext cx="4542655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–игра: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Финансовые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Знайки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sun9-44.userapi.com/impg/B8awd_qGffgXk1O6Z0fB_u856CniWCYsJelZQg/coaVWAUyKV8.jpg?size=1040x780&amp;quality=95&amp;sign=b8d3d73d37322362a491716fb5e606cd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3528392" cy="2646294"/>
          </a:xfrm>
          <a:prstGeom prst="rect">
            <a:avLst/>
          </a:prstGeom>
          <a:noFill/>
        </p:spPr>
      </p:pic>
      <p:pic>
        <p:nvPicPr>
          <p:cNvPr id="8196" name="Picture 4" descr="https://sun9-80.userapi.com/impg/PapptkAxxpmV55mN2P_q5GfFm_qSlvZaeYYMMQ/QNlzlKegaUo.jpg?size=1040x780&amp;quality=95&amp;sign=ca261294bea86ba841784b9e16e9eb7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3528392" cy="2646294"/>
          </a:xfrm>
          <a:prstGeom prst="rect">
            <a:avLst/>
          </a:prstGeom>
          <a:noFill/>
        </p:spPr>
      </p:pic>
      <p:pic>
        <p:nvPicPr>
          <p:cNvPr id="8198" name="Picture 6" descr="https://sun9-47.userapi.com/impg/XKsAr6c0EtXJYWKN3qATTOHAJrfBbkp9gIwayA/CM0-AZ4jCD8.jpg?size=1040x780&amp;quality=95&amp;sign=95420bb6b516adc146522e9fe7677e84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077072"/>
            <a:ext cx="3384376" cy="2538282"/>
          </a:xfrm>
          <a:prstGeom prst="rect">
            <a:avLst/>
          </a:prstGeom>
          <a:noFill/>
        </p:spPr>
      </p:pic>
      <p:pic>
        <p:nvPicPr>
          <p:cNvPr id="8200" name="Picture 8" descr="https://sun9-15.userapi.com/impg/Yt3NN31SNWPs2MIa5cni6JYsmtQFpGlVMeJGdw/jKJSLaKv4sU.jpg?size=1040x780&amp;quality=95&amp;sign=43da9b6cd36bd3e1aa7f23fd1ebada58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064396"/>
            <a:ext cx="3377275" cy="25329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346</TotalTime>
  <Words>263</Words>
  <Application>Microsoft Office PowerPoint</Application>
  <PresentationFormat>Экран (4:3)</PresentationFormat>
  <Paragraphs>52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user</cp:lastModifiedBy>
  <cp:revision>38</cp:revision>
  <dcterms:created xsi:type="dcterms:W3CDTF">2024-01-24T15:53:07Z</dcterms:created>
  <dcterms:modified xsi:type="dcterms:W3CDTF">2024-01-31T19:06:44Z</dcterms:modified>
</cp:coreProperties>
</file>